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008000"/>
    <a:srgbClr val="4784D0"/>
    <a:srgbClr val="4C87D2"/>
    <a:srgbClr val="0000FF"/>
    <a:srgbClr val="00B400"/>
    <a:srgbClr val="FFFFCC"/>
    <a:srgbClr val="000000"/>
    <a:srgbClr val="B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5899" autoAdjust="0"/>
  </p:normalViewPr>
  <p:slideViewPr>
    <p:cSldViewPr snapToGrid="0" snapToObjects="1">
      <p:cViewPr varScale="1">
        <p:scale>
          <a:sx n="59" d="100"/>
          <a:sy n="59" d="100"/>
        </p:scale>
        <p:origin x="17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42254</TotalTime>
  <Words>1517</Words>
  <Application>Microsoft Office PowerPoint</Application>
  <PresentationFormat>On-screen Show (4:3)</PresentationFormat>
  <Paragraphs>522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ＭＳ Ｐゴシック</vt:lpstr>
      <vt:lpstr>宋体</vt:lpstr>
      <vt:lpstr>Arial</vt:lpstr>
      <vt:lpstr>Calibri</vt:lpstr>
      <vt:lpstr>Cambria Math</vt:lpstr>
      <vt:lpstr>Georgia</vt:lpstr>
      <vt:lpstr>Tahoma</vt:lpstr>
      <vt:lpstr>Times</vt:lpstr>
      <vt:lpstr>Times New Roman</vt:lpstr>
      <vt:lpstr>Wingdings</vt:lpstr>
      <vt:lpstr>Office Theme</vt:lpstr>
      <vt:lpstr>Crash Course on Multi-Dimensional Mechanism Design</vt:lpstr>
      <vt:lpstr>Outline</vt:lpstr>
      <vt:lpstr>Single-Item Auctions</vt:lpstr>
      <vt:lpstr>Setup: Single Item, Single Bidder</vt:lpstr>
      <vt:lpstr>Background: Single Item, Single Bidder</vt:lpstr>
      <vt:lpstr>Example 1: Single-Item, Single-Bidder</vt:lpstr>
      <vt:lpstr>Example 2: Single-Item, Single-Bidder</vt:lpstr>
      <vt:lpstr>Background: Single Item, Single Bidder</vt:lpstr>
      <vt:lpstr>Setup: Single Item, Multiple Bidders</vt:lpstr>
      <vt:lpstr>Myerson’s Magic Lemma</vt:lpstr>
      <vt:lpstr>Myerson’s Magic Lemma</vt:lpstr>
      <vt:lpstr>Myerson’s Magic Lemma</vt:lpstr>
      <vt:lpstr>Myerson’s Magic Lemma</vt:lpstr>
      <vt:lpstr>Myerson’s Magic Lemma</vt:lpstr>
      <vt:lpstr>Myerson’s Magic Lemma</vt:lpstr>
      <vt:lpstr>Background: Single Item, Multiple Bidders</vt:lpstr>
      <vt:lpstr>Background: Single Item, Multiple Bidders</vt:lpstr>
      <vt:lpstr>Summary: Single Item</vt:lpstr>
      <vt:lpstr>Summary: Single Item</vt:lpstr>
      <vt:lpstr>Multi-Item Auctions</vt:lpstr>
      <vt:lpstr>Background: Multiple Items</vt:lpstr>
      <vt:lpstr>Two Items – Dependency is Necessary!</vt:lpstr>
      <vt:lpstr>Two Items – Dependency is Necessary!</vt:lpstr>
      <vt:lpstr>Two Items – Randomization is Necessary!</vt:lpstr>
      <vt:lpstr>Two Items – Market Research &gt;&gt; Competition!</vt:lpstr>
      <vt:lpstr>Two Items – Non-Monotonicity!</vt:lpstr>
      <vt:lpstr>Summary: Multiple Items</vt:lpstr>
      <vt:lpstr>What has EC been up to?</vt:lpstr>
      <vt:lpstr>Approximately optimal mechanisms</vt:lpstr>
      <vt:lpstr>Approximately optimal mechanisms</vt:lpstr>
      <vt:lpstr>Twists on approximately optimal mechanisms</vt:lpstr>
      <vt:lpstr>…and everything else</vt:lpstr>
      <vt:lpstr>Takeaways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Algorithmic Characterization of Multi-Dimensional Mechanisms</dc:title>
  <dc:creator>Yang Cai</dc:creator>
  <cp:lastModifiedBy>WN10SFI_UIU</cp:lastModifiedBy>
  <cp:revision>2233</cp:revision>
  <cp:lastPrinted>2012-10-19T18:07:33Z</cp:lastPrinted>
  <dcterms:created xsi:type="dcterms:W3CDTF">2012-05-04T17:43:49Z</dcterms:created>
  <dcterms:modified xsi:type="dcterms:W3CDTF">2018-07-01T17:37:55Z</dcterms:modified>
</cp:coreProperties>
</file>